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DFFD2"/>
    <a:srgbClr val="81F2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18" autoAdjust="0"/>
    <p:restoredTop sz="94648" autoAdjust="0"/>
  </p:normalViewPr>
  <p:slideViewPr>
    <p:cSldViewPr snapToGrid="0">
      <p:cViewPr>
        <p:scale>
          <a:sx n="60" d="100"/>
          <a:sy n="60" d="100"/>
        </p:scale>
        <p:origin x="1291" y="643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2E237-D0FA-79B2-172B-C73758D9A3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B78430-2D15-F507-9CD0-039AE8747C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4F91EC-CDDE-2C00-00B5-B44C244328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78C90-D537-4CBA-B250-DC6ECCD356AE}" type="datetimeFigureOut">
              <a:rPr lang="en-US" smtClean="0"/>
              <a:t>11/1/2025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1685D6-CD87-0CAA-77D9-F7854D322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A76BDD-5BCC-6536-B128-F25993631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C717B-B1DE-44A4-88A2-8AEE6EA060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094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030FC-C07C-93BC-3348-DC02AE72D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3E3C9A-A8FC-8BBB-F0FA-10492F176F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876A8E-9FDD-CF6B-30F1-9F91668F4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78C90-D537-4CBA-B250-DC6ECCD356AE}" type="datetimeFigureOut">
              <a:rPr lang="en-US" smtClean="0"/>
              <a:t>11/1/2025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D68C1A-6F03-9DCF-CAFC-F98C572D9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E2FBC9-D1BB-7860-1063-8C14AD150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C717B-B1DE-44A4-88A2-8AEE6EA060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871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5E68C4-54DA-43AE-9DFE-79F0A08E8F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FEEA6B-1AB4-8BC8-2F7A-C09CAA9575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42BA61-780D-C92C-B254-12649A81E1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78C90-D537-4CBA-B250-DC6ECCD356AE}" type="datetimeFigureOut">
              <a:rPr lang="en-US" smtClean="0"/>
              <a:t>11/1/2025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940D5D-4367-9C06-1CCC-5086A3FA4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9390D8-C226-A2D2-3E8E-702D86D4C2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C717B-B1DE-44A4-88A2-8AEE6EA060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6604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A7E2D-0B18-3EA9-6952-2A85D229AB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560B12-C81B-DD11-2DB7-4C6EBFCD0E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E8B5B6-88B7-83C2-A126-EBD081F06C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78C90-D537-4CBA-B250-DC6ECCD356AE}" type="datetimeFigureOut">
              <a:rPr lang="en-US" smtClean="0"/>
              <a:t>11/1/2025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E3626D-C13A-8F84-C5B8-25522E962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8F5699-9FF4-B8BB-6664-C579A8466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C717B-B1DE-44A4-88A2-8AEE6EA060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5676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AF324-7701-9CC3-7E6F-DE5AE10DD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0C469F-CE3F-1C84-268B-F5E3DC0F2B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391486-7B15-C3DD-873F-AA37A4910F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78C90-D537-4CBA-B250-DC6ECCD356AE}" type="datetimeFigureOut">
              <a:rPr lang="en-US" smtClean="0"/>
              <a:t>11/1/2025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7CDC4-39BF-3957-BB34-10D00AEFD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7D04B8-68E2-860E-3494-B08A6345E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C717B-B1DE-44A4-88A2-8AEE6EA060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024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760B8-83CF-69AA-4CF1-855AFBD60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3CFDAC-3340-3FC1-AAB0-428900F986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8A95A0-5636-4833-818E-97F429DEE1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676240-B441-1BE8-1041-DB30AB12E0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78C90-D537-4CBA-B250-DC6ECCD356AE}" type="datetimeFigureOut">
              <a:rPr lang="en-US" smtClean="0"/>
              <a:t>11/1/2025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945EB3-B19C-0048-7E30-E6664FEB6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FEABF3-704E-E1B9-2A76-0D8DEE220E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C717B-B1DE-44A4-88A2-8AEE6EA060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7082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D5312B-3A29-5411-A7C5-881F81D4A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4DC9C2-F60B-0409-B291-D322DF6C4B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6F2F46-3315-1F90-E8BB-CD9F7C2F24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5744EF7-6327-0D17-C071-A6617B3DF2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7445BC-71EC-A748-D115-7CCFEB3C87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322EA9-BB1E-D22C-9A95-927169046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78C90-D537-4CBA-B250-DC6ECCD356AE}" type="datetimeFigureOut">
              <a:rPr lang="en-US" smtClean="0"/>
              <a:t>11/1/2025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2B8FB5C-CE36-DD99-C893-FB1F51A12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839B8A9-0C5A-970F-8510-296AA29E4B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C717B-B1DE-44A4-88A2-8AEE6EA060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2584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E9FC2-A119-34C4-1B50-76C3467B4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77BCDE-B159-2D0E-55C9-4325D901B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78C90-D537-4CBA-B250-DC6ECCD356AE}" type="datetimeFigureOut">
              <a:rPr lang="en-US" smtClean="0"/>
              <a:t>11/1/2025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5FE5EE-4FB8-D8DB-CACF-D8A0C4E618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41315D-F6EA-77CA-0D5A-DE0632B8FA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C717B-B1DE-44A4-88A2-8AEE6EA060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9384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C5815A-C202-A727-5E35-684C6A70F7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78C90-D537-4CBA-B250-DC6ECCD356AE}" type="datetimeFigureOut">
              <a:rPr lang="en-US" smtClean="0"/>
              <a:t>11/1/2025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64690B-B934-64E9-E36F-0E42AE46D7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D0A055-6121-5C1E-101E-CF27D335EB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C717B-B1DE-44A4-88A2-8AEE6EA060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070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ABBB0-F7B8-4298-5641-71DFC36697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2ACE4C-D599-4EE5-D969-5B337F1D14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1F7405-F057-F094-8188-C672C97DDF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184A60-37DD-C311-2F9F-41079685A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78C90-D537-4CBA-B250-DC6ECCD356AE}" type="datetimeFigureOut">
              <a:rPr lang="en-US" smtClean="0"/>
              <a:t>11/1/2025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21A876-523E-36AA-41EA-66F581699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853691-F72C-6E65-73C3-60A0707C03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C717B-B1DE-44A4-88A2-8AEE6EA060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7877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DC681-0911-DD94-0B13-A52A1D3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8835A86-330B-AD13-C254-F206084F08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CA639C-D855-1998-FA35-2E7F967C67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16FA45-60BA-4FD0-0940-14723D8CE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78C90-D537-4CBA-B250-DC6ECCD356AE}" type="datetimeFigureOut">
              <a:rPr lang="en-US" smtClean="0"/>
              <a:t>11/1/2025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491DBC-9E03-8498-A719-1EC246FDD7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258D36-3A0D-0420-CE5F-481412CBE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C717B-B1DE-44A4-88A2-8AEE6EA060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6496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43B2E70-87FE-5F4C-5117-E608D0419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E8F2F8-900C-D598-C01E-6505343A9F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3827C4-AABF-2195-878C-6D050C87EA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4278C90-D537-4CBA-B250-DC6ECCD356AE}" type="datetimeFigureOut">
              <a:rPr lang="en-US" smtClean="0"/>
              <a:t>11/1/2025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E5E86C-5DB9-E28A-8719-A708F18E4B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3941C1-1149-13DC-4480-D42F049C86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8FC717B-B1DE-44A4-88A2-8AEE6EA060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2804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openxmlformats.org/officeDocument/2006/relationships/image" Target="../media/image5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artoon of a town with tall towers&#10;&#10;AI-generated content may be incorrect.">
            <a:extLst>
              <a:ext uri="{FF2B5EF4-FFF2-40B4-BE49-F238E27FC236}">
                <a16:creationId xmlns:a16="http://schemas.microsoft.com/office/drawing/2014/main" id="{65003AE4-6109-017C-B997-A6F7346516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667000"/>
            <a:ext cx="12192000" cy="9525000"/>
          </a:xfrm>
          <a:prstGeom prst="rect">
            <a:avLst/>
          </a:prstGeom>
        </p:spPr>
      </p:pic>
      <p:pic>
        <p:nvPicPr>
          <p:cNvPr id="7" name="Picture 6" descr="A cartoon of a blue ball with white swirls&#10;&#10;AI-generated content may be incorrect.">
            <a:extLst>
              <a:ext uri="{FF2B5EF4-FFF2-40B4-BE49-F238E27FC236}">
                <a16:creationId xmlns:a16="http://schemas.microsoft.com/office/drawing/2014/main" id="{92186FC8-F100-8AA4-1C77-E416AE49B3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72825" y="767442"/>
            <a:ext cx="8758621" cy="6858000"/>
          </a:xfrm>
          <a:prstGeom prst="rect">
            <a:avLst/>
          </a:prstGeom>
        </p:spPr>
      </p:pic>
      <p:pic>
        <p:nvPicPr>
          <p:cNvPr id="8" name="Picture 7" descr="A cartoon of a blue ball with white swirls&#10;&#10;AI-generated content may be incorrect.">
            <a:extLst>
              <a:ext uri="{FF2B5EF4-FFF2-40B4-BE49-F238E27FC236}">
                <a16:creationId xmlns:a16="http://schemas.microsoft.com/office/drawing/2014/main" id="{698CCC5E-85D5-3928-58E5-ED183365EC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5796" y="767442"/>
            <a:ext cx="2699430" cy="211365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304E24-7665-8A02-25B9-B76A019BFB18}"/>
              </a:ext>
            </a:extLst>
          </p:cNvPr>
          <p:cNvSpPr/>
          <p:nvPr/>
        </p:nvSpPr>
        <p:spPr>
          <a:xfrm>
            <a:off x="6473257" y="4196442"/>
            <a:ext cx="4201149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2700">
                  <a:solidFill>
                    <a:srgbClr val="81F2DE"/>
                  </a:solidFill>
                  <a:prstDash val="solid"/>
                </a:ln>
                <a:pattFill prst="pct70">
                  <a:fgClr>
                    <a:srgbClr val="ADFFD2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glow rad="330200">
                    <a:schemeClr val="tx1">
                      <a:lumMod val="95000"/>
                      <a:lumOff val="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</a:rPr>
              <a:t>Use Attack Key to Flap</a:t>
            </a:r>
          </a:p>
        </p:txBody>
      </p:sp>
    </p:spTree>
    <p:extLst>
      <p:ext uri="{BB962C8B-B14F-4D97-AF65-F5344CB8AC3E}">
        <p14:creationId xmlns:p14="http://schemas.microsoft.com/office/powerpoint/2010/main" val="16496839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C4F110-6544-90F0-8934-76EC0738C5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artoon of a town with tall towers&#10;&#10;AI-generated content may be incorrect.">
            <a:extLst>
              <a:ext uri="{FF2B5EF4-FFF2-40B4-BE49-F238E27FC236}">
                <a16:creationId xmlns:a16="http://schemas.microsoft.com/office/drawing/2014/main" id="{06BC1519-0992-0D4B-13D1-6013953D08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667000"/>
            <a:ext cx="12192000" cy="9525000"/>
          </a:xfrm>
          <a:prstGeom prst="rect">
            <a:avLst/>
          </a:prstGeom>
        </p:spPr>
      </p:pic>
      <p:pic>
        <p:nvPicPr>
          <p:cNvPr id="7" name="Picture 6" descr="A cartoon of a blue ball with white swirls&#10;&#10;AI-generated content may be incorrect.">
            <a:extLst>
              <a:ext uri="{FF2B5EF4-FFF2-40B4-BE49-F238E27FC236}">
                <a16:creationId xmlns:a16="http://schemas.microsoft.com/office/drawing/2014/main" id="{399AF288-AF36-67D5-35FA-071266F28A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72825" y="767442"/>
            <a:ext cx="8758621" cy="6858000"/>
          </a:xfrm>
          <a:prstGeom prst="rect">
            <a:avLst/>
          </a:prstGeom>
        </p:spPr>
      </p:pic>
      <p:pic>
        <p:nvPicPr>
          <p:cNvPr id="8" name="Picture 7" descr="A cartoon of a blue ball with white swirls&#10;&#10;AI-generated content may be incorrect.">
            <a:extLst>
              <a:ext uri="{FF2B5EF4-FFF2-40B4-BE49-F238E27FC236}">
                <a16:creationId xmlns:a16="http://schemas.microsoft.com/office/drawing/2014/main" id="{8ABFCE86-6859-E087-273D-7D996FBA163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5796" y="767442"/>
            <a:ext cx="2699430" cy="211365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95DF6BA-14F0-784B-3020-3A13B371213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23104" y="4196442"/>
            <a:ext cx="4969940" cy="2294789"/>
          </a:xfrm>
          <a:prstGeom prst="rect">
            <a:avLst/>
          </a:prstGeom>
          <a:scene3d>
            <a:camera prst="perspectiveContrastingLeftFacing" fov="7200000">
              <a:rot lat="21297760" lon="2092476" rev="21492363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24941072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video game screen with a windmill and buildings&#10;&#10;AI-generated content may be incorrect.">
            <a:extLst>
              <a:ext uri="{FF2B5EF4-FFF2-40B4-BE49-F238E27FC236}">
                <a16:creationId xmlns:a16="http://schemas.microsoft.com/office/drawing/2014/main" id="{747DF5BC-8C4A-A83B-20DB-A8D9C213D7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74511"/>
            <a:ext cx="13131235" cy="820702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69A1A44-02C3-04EC-5906-DA9C42E4C93D}"/>
              </a:ext>
            </a:extLst>
          </p:cNvPr>
          <p:cNvSpPr/>
          <p:nvPr/>
        </p:nvSpPr>
        <p:spPr>
          <a:xfrm>
            <a:off x="-488326" y="764024"/>
            <a:ext cx="7053943" cy="609397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13000" b="1" dirty="0">
                <a:ln w="38100">
                  <a:solidFill>
                    <a:srgbClr val="FFC000"/>
                  </a:solidFill>
                  <a:prstDash val="solid"/>
                </a:ln>
                <a:pattFill prst="pct70">
                  <a:fgClr>
                    <a:srgbClr val="ADFFD2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glow rad="330200">
                    <a:schemeClr val="tx1">
                      <a:lumMod val="95000"/>
                      <a:lumOff val="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</a:rPr>
              <a:t>Flappy</a:t>
            </a:r>
          </a:p>
          <a:p>
            <a:pPr algn="ctr"/>
            <a:r>
              <a:rPr lang="en-US" altLang="zh-CN" sz="13000" b="1" strike="sngStrike" dirty="0">
                <a:ln w="38100">
                  <a:noFill/>
                  <a:prstDash val="solid"/>
                </a:ln>
                <a:pattFill prst="pct70">
                  <a:fgClr>
                    <a:srgbClr val="ADFFD2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glow rad="330200">
                    <a:schemeClr val="tx1">
                      <a:lumMod val="95000"/>
                      <a:lumOff val="5000"/>
                      <a:alpha val="40000"/>
                    </a:schemeClr>
                  </a:glow>
                </a:effectLst>
              </a:rPr>
              <a:t>Bird</a:t>
            </a:r>
          </a:p>
          <a:p>
            <a:pPr algn="ctr"/>
            <a:r>
              <a:rPr lang="en-US" sz="13000" b="1" dirty="0">
                <a:ln w="38100">
                  <a:solidFill>
                    <a:srgbClr val="FFC000"/>
                  </a:solidFill>
                  <a:prstDash val="solid"/>
                </a:ln>
                <a:pattFill prst="pct70">
                  <a:fgClr>
                    <a:srgbClr val="ADFFD2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glow rad="330200">
                    <a:schemeClr val="tx1">
                      <a:lumMod val="95000"/>
                      <a:lumOff val="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</a:rPr>
              <a:t>SLIME</a:t>
            </a:r>
          </a:p>
        </p:txBody>
      </p:sp>
    </p:spTree>
    <p:extLst>
      <p:ext uri="{BB962C8B-B14F-4D97-AF65-F5344CB8AC3E}">
        <p14:creationId xmlns:p14="http://schemas.microsoft.com/office/powerpoint/2010/main" val="26841635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4554F4-C54A-09D1-AA23-A815B12EEA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 shot of a video game">
            <a:extLst>
              <a:ext uri="{FF2B5EF4-FFF2-40B4-BE49-F238E27FC236}">
                <a16:creationId xmlns:a16="http://schemas.microsoft.com/office/drawing/2014/main" id="{A3EB5B4B-84EB-C07B-BC9B-38B36FB599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155700"/>
            <a:ext cx="15036802" cy="939800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704695A-8F90-8D8C-F551-9879643761AA}"/>
              </a:ext>
            </a:extLst>
          </p:cNvPr>
          <p:cNvSpPr/>
          <p:nvPr/>
        </p:nvSpPr>
        <p:spPr>
          <a:xfrm>
            <a:off x="-488326" y="764024"/>
            <a:ext cx="7053943" cy="609397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13000" b="1" dirty="0">
                <a:ln w="38100">
                  <a:solidFill>
                    <a:srgbClr val="FFC000"/>
                  </a:solidFill>
                  <a:prstDash val="solid"/>
                </a:ln>
                <a:pattFill prst="pct70">
                  <a:fgClr>
                    <a:srgbClr val="ADFFD2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glow rad="330200">
                    <a:schemeClr val="tx1">
                      <a:lumMod val="95000"/>
                      <a:lumOff val="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</a:rPr>
              <a:t>Flappy</a:t>
            </a:r>
          </a:p>
          <a:p>
            <a:pPr algn="ctr"/>
            <a:r>
              <a:rPr lang="en-US" altLang="zh-CN" sz="13000" b="1" strike="sngStrike" dirty="0">
                <a:ln w="38100">
                  <a:noFill/>
                  <a:prstDash val="solid"/>
                </a:ln>
                <a:pattFill prst="pct70">
                  <a:fgClr>
                    <a:srgbClr val="ADFFD2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glow rad="330200">
                    <a:schemeClr val="tx1">
                      <a:lumMod val="95000"/>
                      <a:lumOff val="5000"/>
                      <a:alpha val="40000"/>
                    </a:schemeClr>
                  </a:glow>
                </a:effectLst>
              </a:rPr>
              <a:t>Bird</a:t>
            </a:r>
          </a:p>
          <a:p>
            <a:pPr algn="ctr"/>
            <a:r>
              <a:rPr lang="en-US" sz="13000" b="1" dirty="0">
                <a:ln w="38100">
                  <a:solidFill>
                    <a:srgbClr val="FFC000"/>
                  </a:solidFill>
                  <a:prstDash val="solid"/>
                </a:ln>
                <a:pattFill prst="pct70">
                  <a:fgClr>
                    <a:srgbClr val="ADFFD2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glow rad="330200">
                    <a:schemeClr val="tx1">
                      <a:lumMod val="95000"/>
                      <a:lumOff val="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</a:rPr>
              <a:t>SLIME</a:t>
            </a:r>
          </a:p>
        </p:txBody>
      </p:sp>
    </p:spTree>
    <p:extLst>
      <p:ext uri="{BB962C8B-B14F-4D97-AF65-F5344CB8AC3E}">
        <p14:creationId xmlns:p14="http://schemas.microsoft.com/office/powerpoint/2010/main" val="26301240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11</Words>
  <Application>Microsoft Office PowerPoint</Application>
  <PresentationFormat>Widescreen</PresentationFormat>
  <Paragraphs>7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Garry Du</dc:creator>
  <cp:lastModifiedBy>Garry Du</cp:lastModifiedBy>
  <cp:revision>5</cp:revision>
  <dcterms:created xsi:type="dcterms:W3CDTF">2025-11-01T20:08:27Z</dcterms:created>
  <dcterms:modified xsi:type="dcterms:W3CDTF">2025-11-01T21:13:48Z</dcterms:modified>
</cp:coreProperties>
</file>

<file path=docProps/thumbnail.jpeg>
</file>